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0.34065934065934073</c:v>
                </c:pt>
                <c:pt idx="1">
                  <c:v>0.65934065934065922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0.34065934065934073</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8.1526112742777848</c:v>
                </c:pt>
                <c:pt idx="1">
                  <c:v>8.1102854020544104</c:v>
                </c:pt>
                <c:pt idx="2">
                  <c:v>8.3332413179231981</c:v>
                </c:pt>
                <c:pt idx="3">
                  <c:v>8.7063137596076423</c:v>
                </c:pt>
                <c:pt idx="4">
                  <c:v>8.574779604462611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7.2171409267674527</c:v>
                </c:pt>
                <c:pt idx="1">
                  <c:v>7.4997028473626077</c:v>
                </c:pt>
                <c:pt idx="2">
                  <c:v>7.9115582759091447</c:v>
                </c:pt>
                <c:pt idx="3">
                  <c:v>8.3304696554909743</c:v>
                </c:pt>
                <c:pt idx="4">
                  <c:v>8.228209355031975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C7-40F3-910C-F2B5B8CC5B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C7-40F3-910C-F2B5B8CC5B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0.15188812871955015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0.30954685907786139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3.2316251218100742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0.27694821664182001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5.9971042067308087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0.29644228972191122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0.23232216498128544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2.4254103141068573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0.23232216498128544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0.14394782519780769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5.5635758076517714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7.1698910447652411</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80-4D2C-BD6C-DFE99CFB30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80-4D2C-BD6C-DFE99CFB30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27-48AB-BB30-8D81BDC054F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27-48AB-BB30-8D81BDC054F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0.16755290920765908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0.42148006574406072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0.11750549112279352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1.2267405916967569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0.11750549112279352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0.42148006574406072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0.12261196997351664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6.8978696751222168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0.41268415356517796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0.46311802032499738</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0.12911384155270955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1.3479301168751032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0.12911384155270866</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0.46311802032499738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8.5580183712252733E-2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7.3831673668686104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0.6746056229998425</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0.56491471400245175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0.15749399866436065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1.6442149150996652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0.15749399866436153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0.21327150637729009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7.2286360923048969</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7.0814960354007939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7.4419756170243057</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BA-4DBA-80BC-4D85BE9DFF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BA-4DBA-80BC-4D85BE9DFF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58-4DFC-BA2B-ACBCBC0E53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58-4DFC-BA2B-ACBCBC0E53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0.70784945771842356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0.68509418175306092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0.19099913574832161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1.9940037743139669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0.19099913574832161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0.6850941817530618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0.30482528526720465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7.0814960354007939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0.12591354161356305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0.90279240559872509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0.25169177293007117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2.6276262623913285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0.25169177293007117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0.54122853361233325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6.9609070855036856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8.4504489029022949</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84-4188-BF8C-0F28A96A49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84-4188-BF8C-0F28A96A49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03-4446-AF4D-6561DBCF41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03-4446-AF4D-6561DBCF41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3.2182573646934109E-2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0.3984354631484317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0.11108082821270138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1.1596680259428487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0.11108082821270138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0.39832006050196966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8.4504489029022949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8.4777096158997338</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1A-4056-9885-748CDE6FF3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1A-4056-9885-748CDE6FF3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EE-41E3-85A5-BDE8CC9556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EE-41E3-85A5-BDE8CC9556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F0-45E1-8265-1C02DCAC66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F0-45E1-8265-1C02DCAC66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0.2589626741331239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0.3864180919811151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0.10773047497943988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1.1246908153589814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0.10773047497944077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0.3864180919811151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3.2150360619001006E-2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8.4777096158997338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8.8508923117628928</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11-44B8-A943-8F3F018DF0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11-44B8-A943-8F3F018DF0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3-4795-A2C0-D7D23D8E18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3-4795-A2C0-D7D23D8E18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0.71369012792653219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0.44884385528888693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0.12513431106180839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1.3063843853315156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8.9919474478080019E-2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8.9228416739096321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0.36399345647855075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0.30167260952683961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8.4104068072987204E-2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0.87803449222764129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8.4104068072987204E-2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0.24124516732614865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9.0550556569164353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0.21525115438448861</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0.35083924973431824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9.7811359767170813E-2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1.0211366652649048</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9.7811359767170813E-2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0.19308983885743736</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8.574779604462611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8.7084642152716896</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D6-4B3B-B207-6DD56205F2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D6-4B3B-B207-6DD56205F2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D8-464F-A204-937C0F8B2E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D8-464F-A204-937C0F8B2E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96-4905-BE68-9582F3B1A9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96-4905-BE68-9582F3B1A9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5.8952406088135234E-3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0.44900161864980515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0.12517829430731098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1.3068435641502854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0.12517829430731098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0.23480095860160866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8.187146724545082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0.33213818071840873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0.3363998402763082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9.3785760366897009E-2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0.97910998086881307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9.3785760366897009E-2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0.33639984027630909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0.13541291090452034</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9.2297817059982972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8.205608229553043</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8B-4AEA-9A1C-C19E31CE7D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8B-4AEA-9A1C-C19E31CE7D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DC-4290-A90B-72C51A5B20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DC-4290-A90B-72C51A5B20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0.47372544684881657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0.63600600532960794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0.17731371917048744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1.8511299743758478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0.17731371917048655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0.63600600532960883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0.57170018829451941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7.4726548839253288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6.0392284673207897E-2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0.22410802528264107</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6.2479641899331639E-2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0.65227856281621399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6.2479641899331639E-2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0.22410802528264107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0.35625538167602144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8.8109284868106048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0.11380957058352426</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0.28722587241668407</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8.0076425778082161E-2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0.83598648030254186</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8.0076425778081273E-2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0.28722587241668407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0.8276464668590009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8.3332413179231981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7.6879744017329568</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7.3359864550798015E-2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0.42948970169416611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0.11973851774143185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1.250053071558316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0.11973851774143185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0.29053410456669759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9.0016130159601282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34-46B4-9229-6810CD605E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34-46B4-9229-6810CD605E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B2-452D-9037-91329A4CC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2-452D-9037-91329A4CC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3.1151956845032025E-2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0.39519949560063239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0.11017866465417026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1.1502495668817119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0.11017866465416937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0.39519949560063417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0.68194338660478415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7.6658877029933814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0.72932101757205725</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0.66647571138201034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0.18580844541034924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1.939813706465439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0.18580844541034836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0.30938556960324526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7.7100611004725321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6.0363157524242261E-2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0.19833734329359221</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2.0563716224135806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7.6849278767685831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8.3814654801940272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1D-4960-8E30-9FBACDAF1C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1D-4960-8E30-9FBACDAF1C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D9-4A7A-B1BC-02DDF9411F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D9-4A7A-B1BC-02DDF9411F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0.17138459551194352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0.3836566429423387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0.1069606036334747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1.1166534681554099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0.1069606036334747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0.38365664294233781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0.1077638258183562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7.5894188303087953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0.26405416654277225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0.26770356741668699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7.4633753103102052E-2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0.77916575274403854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7.4633753103102052E-2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0.26770356741668699</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3.9343916706702231E-2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8.8806201203405131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0.3499583971262421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0.1146904187017963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1.1973516365559682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0.1146904187017963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0.41138269158954976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6.6979729705215263E-2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9.1012354726708509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0.11394969941019717</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0.28661804953458958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7.9906969302957265E-2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0.83421737883694291</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7.9906969302957265E-2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0.28661804953459047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2.4605846520076469E-2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8.5711495052211806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2.7564994867399051E-2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0.30022451524234395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8.3700350213185004E-2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0.8738197352704935</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8.3700350213183228E-2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0.30022451524234484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0.12321417933606327</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8.4846734649056152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8.6093024814723922</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9E-4BDD-A8F5-4BF59B54E5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9E-4BDD-A8F5-4BF59B54E5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A6-469B-AED0-FB9E86722B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A6-469B-AED0-FB9E86722B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0.30252018372995515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9.9738814310792456E-2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1.0412590161841528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9.9738814310793344E-2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0.35775283019768089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0.15355137099406946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8.6093024814723922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0.48085039444853894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0.14718129839743721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1.5365517930910277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0.14718129839743632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0.5279241227971454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1.3849143096662075E-2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7.8229261203345217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0.37104876861615033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0.49135653895103992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0.13698652941963374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1.4301198569445361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4.2696069082801102E-2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8.8026432454001213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0.3026615655373357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0.2300917450739961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2.4021250479405136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0.23009174507399432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0.825315335600874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3.9932238564226452E-3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6.0430713015538062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0.15387450774022504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0.22245711243599731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2.322420570556234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0.22245711243599686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0.79793069650487958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0.8140033380046745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4.015709047432642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0.12173008406574137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0.17554239154948181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1.8326375662924637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0.1755423915494827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0.39980110204867181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7.68758161912828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0.4242424242424242</c:v>
                </c:pt>
                <c:pt idx="1">
                  <c:v>0.1565656565656566</c:v>
                </c:pt>
                <c:pt idx="2">
                  <c:v>7.0707070707070704E-2</c:v>
                </c:pt>
                <c:pt idx="3">
                  <c:v>0.25757575757575762</c:v>
                </c:pt>
                <c:pt idx="4">
                  <c:v>2.02020202020202E-2</c:v>
                </c:pt>
                <c:pt idx="5">
                  <c:v>7.0707070707070704E-2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5.9026331713870182</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34-42ED-A5FB-AEB81423B6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34-42ED-A5FB-AEB81423B6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4E-48CF-A7A6-D89CB346F1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4E-48CF-A7A6-D89CB346F1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0.75499797698936266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0.66212697422542632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0.18459605000454005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1.9271564711032312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0.18459605000454005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0.66212697422542632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0.2347441269899555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7.5429044299689068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0.69752307490164078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0.53517841914673436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0.14920374198276676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1.557665816076975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0.14920374198276676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0.53517841914673348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0.28858642517755051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7.755342109686219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0.49769758691236543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0.60416705467419263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0.16843725777249841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1.7584609816037293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0.16843725777249929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0.60416705467419085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7.2840170143523508E-2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7.3656985700074484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0.19677056074291999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0.68814511507393039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0.19184971314779586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2.0028836812216912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0.19184971314779631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0.6881451150739295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1.6655024260633002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4.1797227658233007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0.23868769520992905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0.61582241880168498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0.17168668614961202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1.7923845510635559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0.17168668614961202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0.61582241880168453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1.0936923776174545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2.669497981449215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7.9856008571423942E-3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0.13485501580657289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1.407867158403306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0.13485501580657377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0.48371101967204666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0.21415102530283292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7.8600165992852986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9.3113542869896389</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0.56852791878172604</c:v>
                </c:pt>
                <c:pt idx="1">
                  <c:v>0.43147208121827413</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ED-4E89-AFC6-615157CD1E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ED-4E89-AFC6-615157CD1E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55-42CD-90EA-9520305BD6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55-42CD-90EA-9520305BD6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0.27887574648739211</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0.1046482772126236</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2.9175157281317254E-2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0.30458448676862204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2.9175157281317254E-2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7.5647906441133728E-2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9.7769111058077094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0.27678414656016503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9.3762738719771477E-2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0.97886963815165728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9.3762738719771477E-2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0.23909320811903179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8.5372129090893623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0.12510808001154139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4.5620147683328227E-2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0.40549512681534416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9.6199388460718449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D6-40B7-A43A-CF041E8CD5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D6-40B7-A43A-CF041E8CD5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17-4D3E-A508-651105F62C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17-4D3E-A508-651105F62C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0.65603794691349626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0.26249080060823315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2.7403665733084988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0.2624908006082336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0.86942797693074336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4.6825323395576159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0.22516109551111896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0.18962806557717915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1.9796899970008015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8.8564229326941302E-2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8.7956098685093025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0.38888888888888895</c:v>
                </c:pt>
                <c:pt idx="1">
                  <c:v>0.30808080808080812</c:v>
                </c:pt>
                <c:pt idx="2">
                  <c:v>0.30303030303030298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0.98934191146656936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0.39055897951073248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0.10888492346324519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1.1367430931084996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0.10888492346324519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0.39055897951073248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0.33375489208966513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9.5003542647630379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0.81331488039013111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0.27845509525629764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2.9070315357324397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0.2784550952562963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0.99878967981801825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0.28015229950917941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7.2955857922632701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0.37031104708862816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0.10477414272939001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1.0938271277217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0.10477414272938823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0.37581403340303154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3.4932588407004417E-2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7.3950357188957989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0.24885848784938158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0.68125299949737528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0.18992824285413512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1.98282380501972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0.18992824285413601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0.6195781383426624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5.5373751487568894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0.21910780018479858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0.13436443409152421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1.4027455551689094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0.1343644340915251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0.48195135370635001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0.17498883877622262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8.5095313448463692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8.57976030089789</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D7F-4204-A1BA-7E5A4B9563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D7F-4204-A1BA-7E5A4B9563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10-4B3F-B7AD-40C76F0081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10-4B3F-B7AD-40C76F0081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0.16801082886871743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0.14791769984310665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1.5442397193024275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0.14791769984310577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0.28816835076758807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8.0426148919337059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0.32933048546233934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0.10000145989385878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1.0440009986642877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8.170350274122562E-2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8.9903522511523182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0.5</c:v>
                </c:pt>
                <c:pt idx="1">
                  <c:v>0.48484848484848475</c:v>
                </c:pt>
                <c:pt idx="2">
                  <c:v>0</c:v>
                </c:pt>
                <c:pt idx="3">
                  <c:v>1.5151515151515148E-2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3.3791685171209451E-2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0.45125544949575147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0.12580664549633536</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1.3134034610712932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0.12580664549633624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0.45125544949575236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2.9876303237008628E-2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8.7063137596076423</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8.574826169806764</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E0-48F6-A77C-C0849EB07A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E0-48F6-A77C-C0849EB07A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D6-4A11-834B-FEA295A2A6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D6-4A11-834B-FEA295A2A6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0.32830063486117211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0.10284021085458672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1.073637154387451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0.10284021085458583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0.36887721942142093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0.15010228846528406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8.5523161400146979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0.16378579391217229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0.24090101258554242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6.7161401206176308E-2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0.70115546318384503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6.7161401206176308E-2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0.24090101258554242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3.0254434010132059E-2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9.0864995560415025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0.1907312075953751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8.1872518120636784E-2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0.85473742855181811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8.1872518120636784E-2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0.29366827022626474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0.15297264950387479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8.7228516799488567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1.6397685997438609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0.42614087473692042</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0.11880488982334292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1.2403061290646811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0.11880488982334292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0.4261408747369213</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0.11664750274181657</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7.9376373032220036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8.2758667578663179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EC-40DC-A70B-6CB42FB6C8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EC-40DC-A70B-6CB42FB6C8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1</c:v>
                </c:pt>
                <c:pt idx="2">
                  <c:v>4</c:v>
                </c:pt>
                <c:pt idx="3">
                  <c:v>72</c:v>
                </c:pt>
                <c:pt idx="4">
                  <c:v>1</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B6-4F64-A105-B1382F7430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B6-4F64-A105-B1382F7430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0.21494670622201273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0.31109373742634627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8.6730608094062411E-2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0.90545519596481228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8.67306080940633E-2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0.30746361927440802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8.4706377564336783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0.49996539453769095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0.36055577661576521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0.10052025481585236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1.0494171437609445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0.10052025481585325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0.36055577661576343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0.33058423115212499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7.7148287810417759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0.55061790030118285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0.40886027882392906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0.11398718888162485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1.1900100173903319</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0.11398718888162485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0.40886027882392995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2.1903585191768826E-2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8.2486854654281689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0.55633244012757999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0.37473859528420927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0.10447431862240375</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1.0906970067469679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0.10447431862240286</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0.37473859528421016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1.6310715297951361E-3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8.3146256833589636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0.28457351538737541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0.29408802054909167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8.1989541372367469E-2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0.85595913463293627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8.1989541372367469E-2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0.29408802054909167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0.14797086020526784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8.7647848850636638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0.53990142810719455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0.44172226187391228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0.12314886406249048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1.28565660143434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0.12314886406249137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0.44172226187391139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0.11030046746942723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8.1416379758716637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0.63262440511630036</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0.2085105887103067</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2.1768208491824659</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0.20851058871030581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3.9474488615685033E-2</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8.0939943262619938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7.5719975075369703</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02-46A7-BC95-E5930D0388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02-46A7-BC95-E5930D0388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5.5373751487568894</c:v>
                </c:pt>
                <c:pt idx="1">
                  <c:v>4.1797227658233007</c:v>
                </c:pt>
                <c:pt idx="2">
                  <c:v>2.669497981449215</c:v>
                </c:pt>
                <c:pt idx="3">
                  <c:v>7.7100611004725321</c:v>
                </c:pt>
                <c:pt idx="4">
                  <c:v>5.5635758076517714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5.0366359906505567</c:v>
                </c:pt>
                <c:pt idx="2">
                  <c:v>3.2685773566332479</c:v>
                </c:pt>
                <c:pt idx="3">
                  <c:v>8.3012573380009087</c:v>
                </c:pt>
                <c:pt idx="4">
                  <c:v>6.1263293792393192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C5-430C-945F-28A98B7AA0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C5-430C-945F-28A98B7AA0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0.30313026759336381</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0.45757455980238237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0.12756836620483103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1.3317955743563337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0.12756836620483014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0.45757455980238149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0.15159982028070651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8.1229327671522302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0.29152668031962214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0.11860595019542153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1.2382292276829965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1.806700145049156E-2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8.8530884454276269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0.78791679319296204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0.62952916898704814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0.17550802562241774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1.8322787909084459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0.17550802562241685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0.58963454774519697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8.1526112742777848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0.69581826122914103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0.29685883735793217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3.0991639821353152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0.2968588373579335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0.65663945277261959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5.1593575432902394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8.4772582322429066</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96-4DC8-940C-9D548F1C3D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96-4DC8-940C-9D548F1C3D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FC-4896-8A64-53EF6771F7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FC-4896-8A64-53EF6771F7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0.20348467153533534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7.1597547749297163E-2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0.74746820127943536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7.1597547749297163E-2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0.12473925383121021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9.3193220266980035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0.24155000309146857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0.12121942767359606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1.2655135603327139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0.12121942767359606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0.43480157273615561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0.51302239106573211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8.1102854020544104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7.2955857922632701</c:v>
                </c:pt>
                <c:pt idx="1">
                  <c:v>4.6825323395576159</c:v>
                </c:pt>
                <c:pt idx="2">
                  <c:v>9.5003542647630379</c:v>
                </c:pt>
                <c:pt idx="3">
                  <c:v>7.0814960354007939</c:v>
                </c:pt>
                <c:pt idx="4">
                  <c:v>9.2297817059982972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3.2042575743585351</c:v>
                </c:pt>
                <c:pt idx="2">
                  <c:v>8.3860240915862114</c:v>
                </c:pt>
                <c:pt idx="3">
                  <c:v>6.4598193756752407</c:v>
                </c:pt>
                <c:pt idx="4">
                  <c:v>8.6138900947930974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0.32229571833480719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0.40750870865806998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0.11361038122443201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1.1860761991157744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0.1136103812244329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0.406542707446226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8.0612318779655183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0.26603159550206268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0.10324842146469138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1.0778988150178783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0.10324842146469138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0.37034142873743292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0.17204951990419737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8.2879140959092563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0.3409044822266134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0.11782348648442209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1.2300604179819352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0.11782348648442209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0.42262068227734062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0.13160681901633708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7.6017824252882447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0.27351186596746224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0.25368868712352999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7.0726509259985804E-2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0.73837468350798119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7.0726509259985804E-2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0.22236035381200736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9.3665760668302465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0.13773451571941031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0.32366773363166157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9.0236144226295778E-2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0.94205249391215418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9.0236144226295778E-2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0.32366773363166068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0.11813140167840253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8.593695730954666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8.0064097916895545</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D8-45AC-BC16-4A80784544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D8-45AC-BC16-4A80784544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5E-4B62-83DB-6D06B8E5EA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5E-4B62-83DB-6D06B8E5EA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3.7373932113766273E-2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0.2222785855275653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6.1969607773471935E-2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0.64695387918342107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6.1969607773471935E-2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0.19038931847605767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9.223781499447238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0.16163876685748413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0.256099514180546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7.1398629818871129E-2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0.74539152641650119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7.1398629818871129E-2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0.16254202491428416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9.1222664038639696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4.015709047432642</c:v>
                </c:pt>
                <c:pt idx="1">
                  <c:v>4.7893839683395472</c:v>
                </c:pt>
                <c:pt idx="2">
                  <c:v>5.1593575432902394</c:v>
                </c:pt>
                <c:pt idx="3">
                  <c:v>6.0430713015538062</c:v>
                </c:pt>
                <c:pt idx="4">
                  <c:v>8.0426148919337059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5.3431922446268629</c:v>
                </c:pt>
                <c:pt idx="2">
                  <c:v>5.6787379006199714</c:v>
                </c:pt>
                <c:pt idx="3">
                  <c:v>6.5441704220939876</c:v>
                </c:pt>
                <c:pt idx="4">
                  <c:v>8.4070190049429687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0.91638199765444872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0.33577956118537733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3.5054907956410108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0.33577956118537688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0.82002762669605112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5.6731814717574567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0.12752924190015147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0.4890230602501644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0.13633597300414291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1.4233281406217912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0.1363359730041438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9.1706217846516225E-2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8.9214786309296858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0.2115255339927522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0.21682629580624191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2.2636356469061205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0.21682629580624102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2.9278305272722349E-2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7.251042002235204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5.5535203514402127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FE-48D5-80CC-0B396389DC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FE-48D5-80CC-0B396389DC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B7-411B-A81B-0A87BCB8C7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B7-411B-A81B-0A87BCB8C7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0.16998037628787976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0.26812478784706695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2.7991845976658065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0.26812478784706517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0.96173593361096454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0.14361001024417774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4.7893839683395472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0.43247307145060532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0.60493212815309239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0.16865055453832412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1.7606877694603273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0.16865055453832412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0.60493212815309239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0.11356449512314359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6.3176567345408783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5.78034000719129</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D7-45B7-9D47-FFF6BE08AC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D7-45B7-9D47-FFF6BE08AC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7572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RJ2 | Lewisham and Greenwich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029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RJ2 | Lewisham and Greenwich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468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RJ2 | Lewisham and Greenwich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Lewisham and Greenwich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87770008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0508253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988400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8619977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Lewisham and Greenwich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Young people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41464049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50726589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54999975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12378401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Lewisham and Greenwich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with children in ways they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2569141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638686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88E7DD3-6D52-60CA-CDF9-B7C1FD212FC1}"/>
              </a:ext>
            </a:extLst>
          </p:cNvPr>
          <p:cNvGraphicFramePr/>
          <p:nvPr>
            <p:extLst>
              <p:ext uri="{D42A27DB-BD31-4B8C-83A1-F6EECF244321}">
                <p14:modId xmlns:p14="http://schemas.microsoft.com/office/powerpoint/2010/main" val="33532645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E056FE7-DB24-3C62-8E6F-E8F6E30AE9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55404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514826574"/>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26579631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146034146"/>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7055876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03422316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78500746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7368625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032472874"/>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73452252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7399790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5B132D1-BEC4-79E5-E02B-4CB08E7E6BF4}"/>
              </a:ext>
            </a:extLst>
          </p:cNvPr>
          <p:cNvGraphicFramePr/>
          <p:nvPr>
            <p:extLst>
              <p:ext uri="{D42A27DB-BD31-4B8C-83A1-F6EECF244321}">
                <p14:modId xmlns:p14="http://schemas.microsoft.com/office/powerpoint/2010/main" val="34366475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589183C-ABA9-BED9-4059-6B66621916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76136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30222881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93526925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8633957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146604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26268502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4314179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85315920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1851542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07034402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72685610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5176277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3EBA9A-5EED-FE4D-1957-F18C1C3240F7}"/>
              </a:ext>
            </a:extLst>
          </p:cNvPr>
          <p:cNvGraphicFramePr/>
          <p:nvPr>
            <p:extLst>
              <p:ext uri="{D42A27DB-BD31-4B8C-83A1-F6EECF244321}">
                <p14:modId xmlns:p14="http://schemas.microsoft.com/office/powerpoint/2010/main" val="1396321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34526C8-637C-E66D-F16A-A5801A54AC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54389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71550203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2050288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863587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61777479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7734437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8813382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8A8E33D-332B-4D0D-0FE8-43568F270F84}"/>
              </a:ext>
            </a:extLst>
          </p:cNvPr>
          <p:cNvGraphicFramePr/>
          <p:nvPr>
            <p:extLst>
              <p:ext uri="{D42A27DB-BD31-4B8C-83A1-F6EECF244321}">
                <p14:modId xmlns:p14="http://schemas.microsoft.com/office/powerpoint/2010/main" val="37029755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2FB2445-B871-790B-1B3C-438954DF89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13068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4314734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46134732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58148649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1445428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27004393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924991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3373159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27512003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510554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51604420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385799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0350414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FC251F4-2A92-56ED-3602-80019D71943C}"/>
              </a:ext>
            </a:extLst>
          </p:cNvPr>
          <p:cNvGraphicFramePr/>
          <p:nvPr>
            <p:extLst>
              <p:ext uri="{D42A27DB-BD31-4B8C-83A1-F6EECF244321}">
                <p14:modId xmlns:p14="http://schemas.microsoft.com/office/powerpoint/2010/main" val="41030456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6A74A98-A417-D3F7-ED2C-5BF8C11DB2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4680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57027971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46057814"/>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4477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52584379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1969616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5545288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2C32076-AC46-4E82-C7A5-147E6DCC4B5F}"/>
              </a:ext>
            </a:extLst>
          </p:cNvPr>
          <p:cNvGraphicFramePr/>
          <p:nvPr>
            <p:extLst>
              <p:ext uri="{D42A27DB-BD31-4B8C-83A1-F6EECF244321}">
                <p14:modId xmlns:p14="http://schemas.microsoft.com/office/powerpoint/2010/main" val="32779712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0EED7B7-5832-F00D-9547-1E7E392983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25109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14145410"/>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162488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18214456"/>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57029236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92928300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458549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6339849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A63C0B7-60FD-C88F-6961-0838FFB655B8}"/>
              </a:ext>
            </a:extLst>
          </p:cNvPr>
          <p:cNvGraphicFramePr/>
          <p:nvPr>
            <p:extLst>
              <p:ext uri="{D42A27DB-BD31-4B8C-83A1-F6EECF244321}">
                <p14:modId xmlns:p14="http://schemas.microsoft.com/office/powerpoint/2010/main" val="1387949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1EE4698-A9B6-F8D1-0E51-B5B8FC0910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3511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24907982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292355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41816577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068044606"/>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5656039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13841082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378288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76853848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47318830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0766227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998289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2961314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259AB23-A9C8-0658-F032-55563BCFB8EA}"/>
              </a:ext>
            </a:extLst>
          </p:cNvPr>
          <p:cNvGraphicFramePr/>
          <p:nvPr>
            <p:extLst>
              <p:ext uri="{D42A27DB-BD31-4B8C-83A1-F6EECF244321}">
                <p14:modId xmlns:p14="http://schemas.microsoft.com/office/powerpoint/2010/main" val="6597487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BD2FA78-42DA-D5E9-6FEF-6D8C05E058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72087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9646582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61314240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72342735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1207180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9097352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4847389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0914160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7909FF0-8B6C-8045-0C01-9C6091188EA8}"/>
              </a:ext>
            </a:extLst>
          </p:cNvPr>
          <p:cNvGraphicFramePr/>
          <p:nvPr>
            <p:extLst>
              <p:ext uri="{D42A27DB-BD31-4B8C-83A1-F6EECF244321}">
                <p14:modId xmlns:p14="http://schemas.microsoft.com/office/powerpoint/2010/main" val="2852503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A1B4086-D779-8A19-643D-665BD2CADB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63208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0250350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706236567"/>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62952103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7952672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791424358"/>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92087140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465736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41635129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3714555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0450757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226429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4D47A34-1492-5CC5-4F09-C85A9D28BB83}"/>
              </a:ext>
            </a:extLst>
          </p:cNvPr>
          <p:cNvGraphicFramePr/>
          <p:nvPr>
            <p:extLst>
              <p:ext uri="{D42A27DB-BD31-4B8C-83A1-F6EECF244321}">
                <p14:modId xmlns:p14="http://schemas.microsoft.com/office/powerpoint/2010/main" val="37856413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A20221-5A5E-67E9-1A56-0CE21E0073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283616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84626286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17803161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017051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96759928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1588027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714364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92431374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329654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0951824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0F2822-9D82-88F2-9DB6-65C29C95B7CA}"/>
              </a:ext>
            </a:extLst>
          </p:cNvPr>
          <p:cNvGraphicFramePr/>
          <p:nvPr>
            <p:extLst>
              <p:ext uri="{D42A27DB-BD31-4B8C-83A1-F6EECF244321}">
                <p14:modId xmlns:p14="http://schemas.microsoft.com/office/powerpoint/2010/main" val="41805034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0DB0415-0815-A886-ED86-8EC66EF38F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11261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5428271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37616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0512917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1911838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5192968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5063B6-858D-DA95-17D2-04680AB32CF0}"/>
              </a:ext>
            </a:extLst>
          </p:cNvPr>
          <p:cNvGraphicFramePr/>
          <p:nvPr>
            <p:extLst>
              <p:ext uri="{D42A27DB-BD31-4B8C-83A1-F6EECF244321}">
                <p14:modId xmlns:p14="http://schemas.microsoft.com/office/powerpoint/2010/main" val="39069246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031A252-3B63-784B-55A5-0BA697A78D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1694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73925629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0407402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33936514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491138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17076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994C4B5-34C9-D586-D4F4-D48A8ECE0477}"/>
              </a:ext>
            </a:extLst>
          </p:cNvPr>
          <p:cNvGraphicFramePr/>
          <p:nvPr>
            <p:extLst>
              <p:ext uri="{D42A27DB-BD31-4B8C-83A1-F6EECF244321}">
                <p14:modId xmlns:p14="http://schemas.microsoft.com/office/powerpoint/2010/main" val="1416610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CFD799B-785E-3980-60F5-27B5EA1806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71471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4926079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175110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00750258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39041564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1390028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0050927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4A7E866-B71C-7A7C-CF66-2DDA666E7801}"/>
              </a:ext>
            </a:extLst>
          </p:cNvPr>
          <p:cNvGraphicFramePr/>
          <p:nvPr>
            <p:extLst>
              <p:ext uri="{D42A27DB-BD31-4B8C-83A1-F6EECF244321}">
                <p14:modId xmlns:p14="http://schemas.microsoft.com/office/powerpoint/2010/main" val="10283764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B2EB47-9C0B-1961-54F2-7F70F24A1B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71414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273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0808198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1934808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64458038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3739958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7594633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30C93D-28A0-3787-3238-769A36739228}"/>
              </a:ext>
            </a:extLst>
          </p:cNvPr>
          <p:cNvGraphicFramePr/>
          <p:nvPr>
            <p:extLst>
              <p:ext uri="{D42A27DB-BD31-4B8C-83A1-F6EECF244321}">
                <p14:modId xmlns:p14="http://schemas.microsoft.com/office/powerpoint/2010/main" val="7071963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3A4E6B-31B3-7F8D-0895-1469A00255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05768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601439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8811540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3340191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0053939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AFA0C74-CB01-7B26-B510-549F276219A6}"/>
              </a:ext>
            </a:extLst>
          </p:cNvPr>
          <p:cNvGraphicFramePr/>
          <p:nvPr>
            <p:extLst>
              <p:ext uri="{D42A27DB-BD31-4B8C-83A1-F6EECF244321}">
                <p14:modId xmlns:p14="http://schemas.microsoft.com/office/powerpoint/2010/main" val="22488561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53394D-2309-9175-A48B-75F7EFA6F5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0252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2764746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881508242"/>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96615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470139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C678B08-4F19-D94E-8655-F51C4CB1AA17}"/>
              </a:ext>
            </a:extLst>
          </p:cNvPr>
          <p:cNvGraphicFramePr/>
          <p:nvPr>
            <p:extLst>
              <p:ext uri="{D42A27DB-BD31-4B8C-83A1-F6EECF244321}">
                <p14:modId xmlns:p14="http://schemas.microsoft.com/office/powerpoint/2010/main" val="8424439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3B7A0A6-2245-E19E-3B9E-4A938539009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90506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54621686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337287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55849386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10448678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5867396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3119733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63902B9-47D0-35C3-5135-E552B83462F9}"/>
              </a:ext>
            </a:extLst>
          </p:cNvPr>
          <p:cNvGraphicFramePr/>
          <p:nvPr>
            <p:extLst>
              <p:ext uri="{D42A27DB-BD31-4B8C-83A1-F6EECF244321}">
                <p14:modId xmlns:p14="http://schemas.microsoft.com/office/powerpoint/2010/main" val="22811214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E2AE61-042C-9A83-5D24-53C8AF4C4E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84991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734688499"/>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3978006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666186088"/>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245660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728898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205047-7ED5-A5B0-B555-950150B2B5FC}"/>
              </a:ext>
            </a:extLst>
          </p:cNvPr>
          <p:cNvGraphicFramePr/>
          <p:nvPr>
            <p:extLst>
              <p:ext uri="{D42A27DB-BD31-4B8C-83A1-F6EECF244321}">
                <p14:modId xmlns:p14="http://schemas.microsoft.com/office/powerpoint/2010/main" val="12772334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1302547-DDAE-AB9A-D31D-82F9FE706CF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50662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55283603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506949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4399860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9617815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9176055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4015658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52A2BDC-300D-697C-CF41-A6FEC25D9577}"/>
              </a:ext>
            </a:extLst>
          </p:cNvPr>
          <p:cNvGraphicFramePr/>
          <p:nvPr>
            <p:extLst>
              <p:ext uri="{D42A27DB-BD31-4B8C-83A1-F6EECF244321}">
                <p14:modId xmlns:p14="http://schemas.microsoft.com/office/powerpoint/2010/main" val="39823711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8E64170-9E07-E641-4E1A-C7436A4890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2067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98751055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050630664"/>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79313388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71611241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786209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362182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4368580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9A525AC-21AF-1DE3-46E9-1133525F16FC}"/>
              </a:ext>
            </a:extLst>
          </p:cNvPr>
          <p:cNvGraphicFramePr/>
          <p:nvPr>
            <p:extLst>
              <p:ext uri="{D42A27DB-BD31-4B8C-83A1-F6EECF244321}">
                <p14:modId xmlns:p14="http://schemas.microsoft.com/office/powerpoint/2010/main" val="7674135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7D0E1AF-8207-2BDB-2EAA-AEC58D19B9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23030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44399409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68371103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802183194"/>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16054681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09423227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1038592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37071870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174744994"/>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06090807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10373977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9763005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682502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9419468-5DE0-F0D0-ECD8-3C39A9BC827F}"/>
              </a:ext>
            </a:extLst>
          </p:cNvPr>
          <p:cNvGraphicFramePr/>
          <p:nvPr>
            <p:extLst>
              <p:ext uri="{D42A27DB-BD31-4B8C-83A1-F6EECF244321}">
                <p14:modId xmlns:p14="http://schemas.microsoft.com/office/powerpoint/2010/main" val="11741215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0AC1911-FD02-7E2D-E55E-75B7886206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63745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7580879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65064466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21612496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73058060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7848846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1991274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7285468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854769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285234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82114662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11810</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Lewisham and Greenwich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